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39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80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1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412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26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707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64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628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8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30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1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72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5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99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17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7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6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7FC-2B72-4B09-A146-C326F702C620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895FE7-F843-4FD7-B2F1-924CB6C72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54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5">
            <a:extLst>
              <a:ext uri="{FF2B5EF4-FFF2-40B4-BE49-F238E27FC236}">
                <a16:creationId xmlns:a16="http://schemas.microsoft.com/office/drawing/2014/main" id="{020C9301-5547-5E7C-5003-543BCC26D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974" y="1549940"/>
            <a:ext cx="8758464" cy="37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A869895-3C75-4160-4DE4-58F9669B856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3547352" y="2009775"/>
            <a:ext cx="7120647" cy="180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11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Manažeři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493B5-D736-EC24-7C9A-5D38E810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030" y="624109"/>
            <a:ext cx="8469582" cy="1548401"/>
          </a:xfrm>
        </p:spPr>
        <p:txBody>
          <a:bodyPr>
            <a:normAutofit/>
          </a:bodyPr>
          <a:lstStyle/>
          <a:p>
            <a:r>
              <a:rPr lang="cs-CZ" sz="8000" b="1" dirty="0">
                <a:solidFill>
                  <a:srgbClr val="002060"/>
                </a:solidFill>
              </a:rPr>
              <a:t>Ocenění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40808C-4649-2F80-23A2-F6AED666B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470826"/>
            <a:ext cx="8915400" cy="38651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6000" b="1" dirty="0">
                <a:solidFill>
                  <a:srgbClr val="FF0000"/>
                </a:solidFill>
              </a:rPr>
              <a:t>Věra Dvořáčková</a:t>
            </a:r>
          </a:p>
          <a:p>
            <a:pPr marL="0" indent="0">
              <a:buNone/>
            </a:pPr>
            <a:r>
              <a:rPr lang="cs-CZ" sz="6600" b="1" dirty="0">
                <a:solidFill>
                  <a:srgbClr val="FF0000"/>
                </a:solidFill>
              </a:rPr>
              <a:t>	Mgr. Rudolf Šimek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9</Words>
  <Application>Microsoft Office PowerPoint</Application>
  <PresentationFormat>Širokoúhlá obrazovka</PresentationFormat>
  <Paragraphs>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Stébla</vt:lpstr>
      <vt:lpstr>Prezentace aplikace PowerPoint</vt:lpstr>
      <vt:lpstr>Manažeři</vt:lpstr>
      <vt:lpstr>Ocenění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Miroslav Zítko</dc:creator>
  <cp:lastModifiedBy>Miroslav Zítko</cp:lastModifiedBy>
  <cp:revision>9</cp:revision>
  <dcterms:created xsi:type="dcterms:W3CDTF">2022-07-19T06:45:18Z</dcterms:created>
  <dcterms:modified xsi:type="dcterms:W3CDTF">2022-10-14T08:52:23Z</dcterms:modified>
</cp:coreProperties>
</file>